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handoutMasterIdLst>
    <p:handoutMasterId r:id="rId7"/>
  </p:handoutMasterIdLst>
  <p:sldIdLst>
    <p:sldId id="696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89" autoAdjust="0"/>
    <p:restoredTop sz="94660"/>
  </p:normalViewPr>
  <p:slideViewPr>
    <p:cSldViewPr snapToGrid="0">
      <p:cViewPr>
        <p:scale>
          <a:sx n="110" d="100"/>
          <a:sy n="110" d="100"/>
        </p:scale>
        <p:origin x="1452" y="-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97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B77025C-EB67-9315-4227-4E393968F3F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219C1D-9B73-9BE7-857B-3299749DED3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01194-718B-48AA-BED1-59B0283A3202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606411-C68E-0602-D98D-251AB3E1220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DF091E-6218-75CB-4E54-28F2EF7347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6808F-9BD4-4A08-89C8-C5DCDA162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523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CC7F21-0DC7-489B-A245-88FE964FA8F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EFA3CF-19D2-4988-B699-BA5652348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993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Uniform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E4CFFB-E8F2-4B49-9933-ACE747FD9D1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9441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 txBox="1">
            <a:spLocks/>
          </p:cNvSpPr>
          <p:nvPr userDrawn="1"/>
        </p:nvSpPr>
        <p:spPr>
          <a:xfrm>
            <a:off x="3581400" y="0"/>
            <a:ext cx="1905000" cy="2286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z="554">
                <a:solidFill>
                  <a:srgbClr val="00B050"/>
                </a:solidFill>
                <a:cs typeface="Arial" charset="0"/>
              </a:rPr>
              <a:t>CUI</a:t>
            </a:r>
          </a:p>
        </p:txBody>
      </p:sp>
      <p:sp>
        <p:nvSpPr>
          <p:cNvPr id="3" name="Footer Placeholder 4"/>
          <p:cNvSpPr txBox="1">
            <a:spLocks/>
          </p:cNvSpPr>
          <p:nvPr userDrawn="1"/>
        </p:nvSpPr>
        <p:spPr>
          <a:xfrm>
            <a:off x="3581400" y="6682668"/>
            <a:ext cx="1905000" cy="2286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z="554">
                <a:solidFill>
                  <a:srgbClr val="00B050"/>
                </a:solidFill>
                <a:cs typeface="Arial" charset="0"/>
              </a:rPr>
              <a:t>CUI</a:t>
            </a:r>
          </a:p>
        </p:txBody>
      </p:sp>
    </p:spTree>
    <p:extLst>
      <p:ext uri="{BB962C8B-B14F-4D97-AF65-F5344CB8AC3E}">
        <p14:creationId xmlns:p14="http://schemas.microsoft.com/office/powerpoint/2010/main" val="2106836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6"/>
            <a:ext cx="8229600" cy="4983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>
          <a:xfrm>
            <a:off x="-25400" y="6591326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11 AUG 17</a:t>
            </a:r>
          </a:p>
        </p:txBody>
      </p:sp>
    </p:spTree>
    <p:extLst>
      <p:ext uri="{BB962C8B-B14F-4D97-AF65-F5344CB8AC3E}">
        <p14:creationId xmlns:p14="http://schemas.microsoft.com/office/powerpoint/2010/main" val="2402513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  <a:prstGeom prst="rect">
            <a:avLst/>
          </a:prstGeom>
        </p:spPr>
        <p:txBody>
          <a:bodyPr anchor="ctr"/>
          <a:lstStyle>
            <a:lvl1pPr>
              <a:defRPr sz="135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715000"/>
          </a:xfrm>
          <a:prstGeom prst="rect">
            <a:avLst/>
          </a:prstGeom>
        </p:spPr>
        <p:txBody>
          <a:bodyPr/>
          <a:lstStyle>
            <a:lvl1pPr>
              <a:defRPr sz="788" b="1"/>
            </a:lvl1pPr>
            <a:lvl2pPr marL="417910" indent="-160735">
              <a:buFont typeface="Arial" panose="020B0604020202020204" pitchFamily="34" charset="0"/>
              <a:buChar char="•"/>
              <a:defRPr sz="675"/>
            </a:lvl2pPr>
            <a:lvl3pPr marL="642938" indent="-128588">
              <a:buFont typeface="Arial" panose="020B0604020202020204" pitchFamily="34" charset="0"/>
              <a:buChar char="•"/>
              <a:defRPr sz="675"/>
            </a:lvl3pPr>
            <a:lvl4pPr marL="900113" indent="-128588">
              <a:buFont typeface="Arial" panose="020B0604020202020204" pitchFamily="34" charset="0"/>
              <a:buChar char="•"/>
              <a:defRPr sz="619"/>
            </a:lvl4pPr>
            <a:lvl5pPr marL="1157288" indent="-128588">
              <a:buFont typeface="Arial" panose="020B0604020202020204" pitchFamily="34" charset="0"/>
              <a:buChar char="•"/>
              <a:defRPr sz="619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71566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Placeholder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39762"/>
          </a:xfrm>
          <a:prstGeom prst="rect">
            <a:avLst/>
          </a:prstGeom>
        </p:spPr>
        <p:txBody>
          <a:bodyPr vert="horz" lIns="91414" tIns="45706" rIns="91414" bIns="45706" rtlCol="0" anchor="ctr">
            <a:noAutofit/>
          </a:bodyPr>
          <a:lstStyle>
            <a:lvl1pPr>
              <a:defRPr sz="1575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191000" cy="5334000"/>
          </a:xfrm>
          <a:prstGeom prst="rect">
            <a:avLst/>
          </a:prstGeo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267200" cy="5334000"/>
          </a:xfrm>
          <a:prstGeom prst="rect">
            <a:avLst/>
          </a:prstGeo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37632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041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359"/>
            <a:ext cx="9144000" cy="523043"/>
          </a:xfrm>
          <a:prstGeom prst="rect">
            <a:avLst/>
          </a:prstGeom>
        </p:spPr>
        <p:txBody>
          <a:bodyPr anchor="ctr"/>
          <a:lstStyle>
            <a:lvl1pPr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B65A59-0A3F-8100-B39E-F0C1BD2B7390}"/>
              </a:ext>
            </a:extLst>
          </p:cNvPr>
          <p:cNvSpPr txBox="1"/>
          <p:nvPr userDrawn="1"/>
        </p:nvSpPr>
        <p:spPr>
          <a:xfrm>
            <a:off x="3441367" y="33733"/>
            <a:ext cx="2130273" cy="121252"/>
          </a:xfrm>
          <a:prstGeom prst="rect">
            <a:avLst/>
          </a:prstGeom>
          <a:solidFill>
            <a:srgbClr val="7030A0"/>
          </a:solidFill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788" b="1" kern="1200">
                <a:solidFill>
                  <a:schemeClr val="bg1"/>
                </a:solidFill>
                <a:effectLst/>
                <a:latin typeface=" Arial"/>
                <a:ea typeface="+mn-ea"/>
                <a:cs typeface="+mn-cs"/>
              </a:rPr>
              <a:t>CUI</a:t>
            </a:r>
          </a:p>
        </p:txBody>
      </p:sp>
    </p:spTree>
    <p:extLst>
      <p:ext uri="{BB962C8B-B14F-4D97-AF65-F5344CB8AC3E}">
        <p14:creationId xmlns:p14="http://schemas.microsoft.com/office/powerpoint/2010/main" val="2105475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6934200" y="6686550"/>
            <a:ext cx="22098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45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641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-25400" y="6591318"/>
            <a:ext cx="2133600" cy="365125"/>
          </a:xfrm>
          <a:prstGeom prst="rect">
            <a:avLst/>
          </a:prstGeom>
        </p:spPr>
        <p:txBody>
          <a:bodyPr/>
          <a:lstStyle/>
          <a:p>
            <a:fld id="{6C0B47C2-F125-4287-8539-211BC6349C4D}" type="datetimeFigureOut">
              <a:rPr lang="en-US">
                <a:solidFill>
                  <a:prstClr val="black"/>
                </a:solidFill>
              </a:rPr>
              <a:pPr/>
              <a:t>2/24/2025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7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7"/>
            <a:ext cx="2057400" cy="365125"/>
          </a:xfrm>
          <a:prstGeom prst="rect">
            <a:avLst/>
          </a:prstGeom>
        </p:spPr>
        <p:txBody>
          <a:bodyPr/>
          <a:lstStyle/>
          <a:p>
            <a:fld id="{4922AD0E-2F6F-40AF-A593-F06A713F1E5C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170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350"/>
            </a:lvl1pPr>
            <a:lvl2pPr marL="257168" indent="0" algn="ctr">
              <a:buNone/>
              <a:defRPr sz="1125"/>
            </a:lvl2pPr>
            <a:lvl3pPr marL="514337" indent="0" algn="ctr">
              <a:buNone/>
              <a:defRPr sz="1013"/>
            </a:lvl3pPr>
            <a:lvl4pPr marL="771506" indent="0" algn="ctr">
              <a:buNone/>
              <a:defRPr sz="900"/>
            </a:lvl4pPr>
            <a:lvl5pPr marL="1028675" indent="0" algn="ctr">
              <a:buNone/>
              <a:defRPr sz="900"/>
            </a:lvl5pPr>
            <a:lvl6pPr marL="1285843" indent="0" algn="ctr">
              <a:buNone/>
              <a:defRPr sz="900"/>
            </a:lvl6pPr>
            <a:lvl7pPr marL="1543012" indent="0" algn="ctr">
              <a:buNone/>
              <a:defRPr sz="900"/>
            </a:lvl7pPr>
            <a:lvl8pPr marL="1800180" indent="0" algn="ctr">
              <a:buNone/>
              <a:defRPr sz="900"/>
            </a:lvl8pPr>
            <a:lvl9pPr marL="2057348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-25400" y="6591322"/>
            <a:ext cx="2133600" cy="365125"/>
          </a:xfrm>
          <a:prstGeom prst="rect">
            <a:avLst/>
          </a:prstGeom>
        </p:spPr>
        <p:txBody>
          <a:bodyPr/>
          <a:lstStyle/>
          <a:p>
            <a:fld id="{9BA406CC-CB7D-4087-8ACA-A365A84A5750}" type="datetimeFigureOut">
              <a:rPr lang="en-US">
                <a:solidFill>
                  <a:prstClr val="black"/>
                </a:solidFill>
              </a:rPr>
              <a:pPr/>
              <a:t>2/24/2025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6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61"/>
            <a:ext cx="2057400" cy="365125"/>
          </a:xfrm>
          <a:prstGeom prst="rect">
            <a:avLst/>
          </a:prstGeom>
        </p:spPr>
        <p:txBody>
          <a:bodyPr/>
          <a:lstStyle/>
          <a:p>
            <a:fld id="{F2E67CC9-93B6-47F4-9B0A-2DC8CB0D4408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149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 FV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020" y="1042862"/>
            <a:ext cx="7886700" cy="352913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013"/>
            </a:lvl1pPr>
            <a:lvl2pPr>
              <a:defRPr sz="844"/>
            </a:lvl2pPr>
            <a:lvl3pPr>
              <a:defRPr sz="760"/>
            </a:lvl3pPr>
            <a:lvl4pPr>
              <a:defRPr sz="675"/>
            </a:lvl4pPr>
            <a:lvl5pPr>
              <a:defRPr sz="675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1020763" y="0"/>
            <a:ext cx="7353216" cy="804672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marL="0" indent="0" algn="ctr">
              <a:buNone/>
              <a:defRPr sz="1800" b="1"/>
            </a:lvl1pPr>
            <a:lvl2pPr marL="192881" indent="0" algn="ctr">
              <a:buNone/>
              <a:defRPr/>
            </a:lvl2pPr>
            <a:lvl3pPr marL="385763" indent="0" algn="ctr">
              <a:buNone/>
              <a:defRPr/>
            </a:lvl3pPr>
            <a:lvl4pPr marL="578644" indent="0" algn="ctr">
              <a:buNone/>
              <a:defRPr/>
            </a:lvl4pPr>
            <a:lvl5pPr marL="771525" indent="0" algn="ctr">
              <a:buNone/>
              <a:defRPr/>
            </a:lvl5pPr>
          </a:lstStyle>
          <a:p>
            <a:pPr lvl="0"/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70719" y="562272"/>
            <a:ext cx="2050415" cy="20877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563" baseline="0"/>
            </a:lvl1pPr>
            <a:lvl2pPr>
              <a:defRPr sz="591"/>
            </a:lvl2pPr>
            <a:lvl3pPr>
              <a:defRPr sz="563"/>
            </a:lvl3pPr>
            <a:lvl4pPr>
              <a:defRPr sz="506"/>
            </a:lvl4pPr>
            <a:lvl5pPr>
              <a:defRPr sz="506"/>
            </a:lvl5pPr>
          </a:lstStyle>
          <a:p>
            <a:pPr lvl="0"/>
            <a:r>
              <a:rPr lang="en-US"/>
              <a:t>Proponent: 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592845" y="562272"/>
            <a:ext cx="2050415" cy="20877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None/>
              <a:defRPr sz="563" baseline="0"/>
            </a:lvl1pPr>
            <a:lvl2pPr>
              <a:defRPr sz="591"/>
            </a:lvl2pPr>
            <a:lvl3pPr>
              <a:defRPr sz="563"/>
            </a:lvl3pPr>
            <a:lvl4pPr>
              <a:defRPr sz="506"/>
            </a:lvl4pPr>
            <a:lvl5pPr>
              <a:defRPr sz="506"/>
            </a:lvl5pPr>
          </a:lstStyle>
          <a:p>
            <a:pPr lvl="0"/>
            <a:r>
              <a:rPr lang="en-US"/>
              <a:t>As of: </a:t>
            </a:r>
          </a:p>
        </p:txBody>
      </p:sp>
    </p:spTree>
    <p:extLst>
      <p:ext uri="{BB962C8B-B14F-4D97-AF65-F5344CB8AC3E}">
        <p14:creationId xmlns:p14="http://schemas.microsoft.com/office/powerpoint/2010/main" val="1228712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7" name="Rectangle 11"/>
          <p:cNvSpPr>
            <a:spLocks noChangeArrowheads="1"/>
          </p:cNvSpPr>
          <p:nvPr/>
        </p:nvSpPr>
        <p:spPr bwMode="auto">
          <a:xfrm>
            <a:off x="6934200" y="6672173"/>
            <a:ext cx="22098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338" b="1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-7987" y="546513"/>
            <a:ext cx="9140826" cy="55563"/>
            <a:chOff x="776" y="193"/>
            <a:chExt cx="2825" cy="47"/>
          </a:xfrm>
        </p:grpSpPr>
        <p:sp>
          <p:nvSpPr>
            <p:cNvPr id="27" name="Line 8"/>
            <p:cNvSpPr>
              <a:spLocks noChangeShapeType="1"/>
            </p:cNvSpPr>
            <p:nvPr/>
          </p:nvSpPr>
          <p:spPr bwMode="auto">
            <a:xfrm flipV="1">
              <a:off x="776" y="193"/>
              <a:ext cx="2825" cy="0"/>
            </a:xfrm>
            <a:prstGeom prst="line">
              <a:avLst/>
            </a:prstGeom>
            <a:noFill/>
            <a:ln w="2857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013">
                <a:solidFill>
                  <a:prstClr val="black"/>
                </a:solidFill>
              </a:endParaRPr>
            </a:p>
          </p:txBody>
        </p:sp>
        <p:sp>
          <p:nvSpPr>
            <p:cNvPr id="28" name="Line 9"/>
            <p:cNvSpPr>
              <a:spLocks noChangeShapeType="1"/>
            </p:cNvSpPr>
            <p:nvPr/>
          </p:nvSpPr>
          <p:spPr bwMode="auto">
            <a:xfrm flipV="1">
              <a:off x="776" y="240"/>
              <a:ext cx="2824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013">
                <a:solidFill>
                  <a:prstClr val="black"/>
                </a:solidFill>
              </a:endParaRPr>
            </a:p>
          </p:txBody>
        </p:sp>
      </p:grp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6938" y="6616396"/>
            <a:ext cx="8835439" cy="95554"/>
            <a:chOff x="774" y="182"/>
            <a:chExt cx="2238" cy="58"/>
          </a:xfrm>
        </p:grpSpPr>
        <p:sp>
          <p:nvSpPr>
            <p:cNvPr id="30" name="Line 8"/>
            <p:cNvSpPr>
              <a:spLocks noChangeShapeType="1"/>
            </p:cNvSpPr>
            <p:nvPr/>
          </p:nvSpPr>
          <p:spPr bwMode="auto">
            <a:xfrm flipV="1">
              <a:off x="774" y="182"/>
              <a:ext cx="2238" cy="11"/>
            </a:xfrm>
            <a:prstGeom prst="line">
              <a:avLst/>
            </a:prstGeom>
            <a:noFill/>
            <a:ln w="28575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013">
                <a:solidFill>
                  <a:prstClr val="black"/>
                </a:solidFill>
              </a:endParaRPr>
            </a:p>
          </p:txBody>
        </p:sp>
        <p:sp>
          <p:nvSpPr>
            <p:cNvPr id="31" name="Line 9"/>
            <p:cNvSpPr>
              <a:spLocks noChangeShapeType="1"/>
            </p:cNvSpPr>
            <p:nvPr/>
          </p:nvSpPr>
          <p:spPr bwMode="auto">
            <a:xfrm flipV="1">
              <a:off x="776" y="240"/>
              <a:ext cx="2236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013">
                <a:solidFill>
                  <a:prstClr val="black"/>
                </a:solidFill>
              </a:endParaRPr>
            </a:p>
          </p:txBody>
        </p:sp>
      </p:grpSp>
      <p:sp>
        <p:nvSpPr>
          <p:cNvPr id="20" name="Text Box 18"/>
          <p:cNvSpPr txBox="1">
            <a:spLocks noChangeArrowheads="1"/>
          </p:cNvSpPr>
          <p:nvPr userDrawn="1"/>
        </p:nvSpPr>
        <p:spPr bwMode="auto">
          <a:xfrm>
            <a:off x="8853536" y="6581747"/>
            <a:ext cx="245580" cy="152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9044037D-99E9-434C-9D3E-C731152008F9}" type="slidenum">
              <a:rPr lang="en-US" sz="394" b="1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394" b="1">
              <a:solidFill>
                <a:srgbClr val="000000"/>
              </a:solidFill>
            </a:endParaRPr>
          </a:p>
        </p:txBody>
      </p:sp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3581400" y="0"/>
            <a:ext cx="1905000" cy="2286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z="554">
                <a:solidFill>
                  <a:srgbClr val="00B050"/>
                </a:solidFill>
                <a:cs typeface="Arial" charset="0"/>
              </a:rPr>
              <a:t>CUI</a:t>
            </a:r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3581400" y="6682668"/>
            <a:ext cx="1905000" cy="2286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z="554">
                <a:solidFill>
                  <a:srgbClr val="00B050"/>
                </a:solidFill>
                <a:cs typeface="Arial" charset="0"/>
              </a:rPr>
              <a:t>CUI</a:t>
            </a:r>
          </a:p>
        </p:txBody>
      </p:sp>
      <p:pic>
        <p:nvPicPr>
          <p:cNvPr id="6" name="Picture 5" descr="C:\TEMP\ADA01.CGM">
            <a:extLst>
              <a:ext uri="{FF2B5EF4-FFF2-40B4-BE49-F238E27FC236}">
                <a16:creationId xmlns:a16="http://schemas.microsoft.com/office/drawing/2014/main" id="{3293C13C-311B-644C-0397-6247A3E84CA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562594" y="27103"/>
            <a:ext cx="553212" cy="565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2" descr="30 Patch.png">
            <a:extLst>
              <a:ext uri="{FF2B5EF4-FFF2-40B4-BE49-F238E27FC236}">
                <a16:creationId xmlns:a16="http://schemas.microsoft.com/office/drawing/2014/main" id="{F950C70A-3600-20E8-DB83-CEEEAE6E6F36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810" y="-1860"/>
            <a:ext cx="376335" cy="5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39435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Arial" charset="0"/>
        </a:defRPr>
      </a:lvl5pPr>
      <a:lvl6pPr marL="257175" algn="ctr" rtl="0" fontAlgn="base"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Arial" charset="0"/>
        </a:defRPr>
      </a:lvl6pPr>
      <a:lvl7pPr marL="514350" algn="ctr" rtl="0" fontAlgn="base"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Arial" charset="0"/>
        </a:defRPr>
      </a:lvl7pPr>
      <a:lvl8pPr marL="771525" algn="ctr" rtl="0" fontAlgn="base"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Arial" charset="0"/>
        </a:defRPr>
      </a:lvl8pPr>
      <a:lvl9pPr marL="1028700" algn="ctr" rtl="0" fontAlgn="base"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Arial" charset="0"/>
        </a:defRPr>
      </a:lvl9pPr>
    </p:titleStyle>
    <p:bodyStyle>
      <a:lvl1pPr marL="192881" indent="-192881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17910" indent="-160735" algn="l" rtl="0" eaLnBrk="0" fontAlgn="base" hangingPunct="0">
        <a:spcBef>
          <a:spcPct val="20000"/>
        </a:spcBef>
        <a:spcAft>
          <a:spcPct val="0"/>
        </a:spcAft>
        <a:buChar char="–"/>
        <a:defRPr sz="1575">
          <a:solidFill>
            <a:schemeClr val="tx1"/>
          </a:solidFill>
          <a:latin typeface="+mn-lt"/>
        </a:defRPr>
      </a:lvl2pPr>
      <a:lvl3pPr marL="642938" indent="-128588" algn="l" rtl="0" eaLnBrk="0" fontAlgn="base" hangingPunct="0">
        <a:spcBef>
          <a:spcPct val="20000"/>
        </a:spcBef>
        <a:spcAft>
          <a:spcPct val="0"/>
        </a:spcAft>
        <a:buChar char="•"/>
        <a:defRPr sz="1350">
          <a:solidFill>
            <a:schemeClr val="tx1"/>
          </a:solidFill>
          <a:latin typeface="+mn-lt"/>
        </a:defRPr>
      </a:lvl3pPr>
      <a:lvl4pPr marL="900113" indent="-128588" algn="l" rtl="0" eaLnBrk="0" fontAlgn="base" hangingPunct="0">
        <a:spcBef>
          <a:spcPct val="20000"/>
        </a:spcBef>
        <a:spcAft>
          <a:spcPct val="0"/>
        </a:spcAft>
        <a:buChar char="–"/>
        <a:defRPr sz="1125">
          <a:solidFill>
            <a:schemeClr val="tx1"/>
          </a:solidFill>
          <a:latin typeface="+mn-lt"/>
        </a:defRPr>
      </a:lvl4pPr>
      <a:lvl5pPr marL="1157288" indent="-128588" algn="l" rtl="0" eaLnBrk="0" fontAlgn="base" hangingPunct="0">
        <a:spcBef>
          <a:spcPct val="20000"/>
        </a:spcBef>
        <a:spcAft>
          <a:spcPct val="0"/>
        </a:spcAft>
        <a:buChar char="»"/>
        <a:defRPr sz="1125">
          <a:solidFill>
            <a:schemeClr val="tx1"/>
          </a:solidFill>
          <a:latin typeface="+mn-lt"/>
        </a:defRPr>
      </a:lvl5pPr>
      <a:lvl6pPr marL="1414463" indent="-128588" algn="l" rtl="0" fontAlgn="base">
        <a:spcBef>
          <a:spcPct val="20000"/>
        </a:spcBef>
        <a:spcAft>
          <a:spcPct val="0"/>
        </a:spcAft>
        <a:buChar char="»"/>
        <a:defRPr sz="1125">
          <a:solidFill>
            <a:schemeClr val="tx1"/>
          </a:solidFill>
          <a:latin typeface="+mn-lt"/>
        </a:defRPr>
      </a:lvl6pPr>
      <a:lvl7pPr marL="1671638" indent="-128588" algn="l" rtl="0" fontAlgn="base">
        <a:spcBef>
          <a:spcPct val="20000"/>
        </a:spcBef>
        <a:spcAft>
          <a:spcPct val="0"/>
        </a:spcAft>
        <a:buChar char="»"/>
        <a:defRPr sz="1125">
          <a:solidFill>
            <a:schemeClr val="tx1"/>
          </a:solidFill>
          <a:latin typeface="+mn-lt"/>
        </a:defRPr>
      </a:lvl7pPr>
      <a:lvl8pPr marL="1928813" indent="-128588" algn="l" rtl="0" fontAlgn="base">
        <a:spcBef>
          <a:spcPct val="20000"/>
        </a:spcBef>
        <a:spcAft>
          <a:spcPct val="0"/>
        </a:spcAft>
        <a:buChar char="»"/>
        <a:defRPr sz="1125">
          <a:solidFill>
            <a:schemeClr val="tx1"/>
          </a:solidFill>
          <a:latin typeface="+mn-lt"/>
        </a:defRPr>
      </a:lvl8pPr>
      <a:lvl9pPr marL="2185988" indent="-128588" algn="l" rtl="0" fontAlgn="base">
        <a:spcBef>
          <a:spcPct val="20000"/>
        </a:spcBef>
        <a:spcAft>
          <a:spcPct val="0"/>
        </a:spcAft>
        <a:buChar char="»"/>
        <a:defRPr sz="112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-72553" y="95225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AMEDD-DCC STRIPMAP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  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 Arial"/>
              <a:ea typeface="+mn-ea"/>
              <a:cs typeface="+mn-cs"/>
            </a:endParaRPr>
          </a:p>
        </p:txBody>
      </p:sp>
      <p:sp>
        <p:nvSpPr>
          <p:cNvPr id="34" name="Rectangle 8">
            <a:extLst>
              <a:ext uri="{FF2B5EF4-FFF2-40B4-BE49-F238E27FC236}">
                <a16:creationId xmlns:a16="http://schemas.microsoft.com/office/drawing/2014/main" id="{04E61B1A-7429-B0A8-2875-039512DBB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1672" y="1747567"/>
            <a:ext cx="9144000" cy="484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3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</a:t>
            </a: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3FF49A95-F673-9484-8123-A7221D7033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866693"/>
              </p:ext>
            </p:extLst>
          </p:nvPr>
        </p:nvGraphicFramePr>
        <p:xfrm>
          <a:off x="0" y="4851876"/>
          <a:ext cx="9143691" cy="1876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897">
                  <a:extLst>
                    <a:ext uri="{9D8B030D-6E8A-4147-A177-3AD203B41FA5}">
                      <a16:colId xmlns:a16="http://schemas.microsoft.com/office/drawing/2014/main" val="3977070039"/>
                    </a:ext>
                  </a:extLst>
                </a:gridCol>
                <a:gridCol w="3047897">
                  <a:extLst>
                    <a:ext uri="{9D8B030D-6E8A-4147-A177-3AD203B41FA5}">
                      <a16:colId xmlns:a16="http://schemas.microsoft.com/office/drawing/2014/main" val="2371913237"/>
                    </a:ext>
                  </a:extLst>
                </a:gridCol>
                <a:gridCol w="3047897">
                  <a:extLst>
                    <a:ext uri="{9D8B030D-6E8A-4147-A177-3AD203B41FA5}">
                      <a16:colId xmlns:a16="http://schemas.microsoft.com/office/drawing/2014/main" val="323911969"/>
                    </a:ext>
                  </a:extLst>
                </a:gridCol>
              </a:tblGrid>
              <a:tr h="307370">
                <a:tc gridSpan="3">
                  <a:txBody>
                    <a:bodyPr/>
                    <a:lstStyle/>
                    <a:p>
                      <a:pPr algn="ctr" fontAlgn="base"/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 Arial"/>
                        </a:rPr>
                        <a:t>LEGEND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 Arial"/>
                      </a:endParaRPr>
                    </a:p>
                  </a:txBody>
                  <a:tcPr>
                    <a:lnL w="136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742312"/>
                  </a:ext>
                </a:extLst>
              </a:tr>
              <a:tr h="380642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000" b="1" dirty="0">
                          <a:effectLst/>
                          <a:latin typeface=" Arial"/>
                        </a:rPr>
                        <a:t>ROUTE MOVEMENT</a:t>
                      </a:r>
                    </a:p>
                  </a:txBody>
                  <a:tcPr anchor="ctr">
                    <a:lnL w="136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000" b="1" dirty="0">
                          <a:effectLst/>
                          <a:latin typeface=" Arial"/>
                        </a:rPr>
                        <a:t>KEY GATE (EAST)</a:t>
                      </a:r>
                    </a:p>
                  </a:txBody>
                  <a:tcPr anchor="ctr">
                    <a:lnL w="136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effectLst/>
                          <a:latin typeface=" Arial"/>
                        </a:rPr>
                        <a:t>AMEDD BARRACKS</a:t>
                      </a:r>
                      <a:endParaRPr lang="en-US" sz="1000" dirty="0">
                        <a:latin typeface=" Arial"/>
                      </a:endParaRPr>
                    </a:p>
                  </a:txBody>
                  <a:tcPr anchor="ctr">
                    <a:lnL w="136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8086"/>
                  </a:ext>
                </a:extLst>
              </a:tr>
              <a:tr h="1060425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effectLst/>
                          <a:latin typeface=" Arial"/>
                        </a:rPr>
                        <a:t>- </a:t>
                      </a:r>
                      <a:endParaRPr lang="en-US" sz="900" b="0" u="none" dirty="0">
                        <a:effectLst/>
                        <a:latin typeface=" Arial"/>
                      </a:endParaRPr>
                    </a:p>
                    <a:p>
                      <a:pPr fontAlgn="base"/>
                      <a:endParaRPr lang="en-US" sz="900" b="0" u="none" dirty="0">
                        <a:effectLst/>
                        <a:latin typeface=" Arial"/>
                      </a:endParaRPr>
                    </a:p>
                  </a:txBody>
                  <a:tcPr>
                    <a:lnL w="136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900" b="1" u="none" dirty="0">
                          <a:effectLst/>
                          <a:latin typeface=" Arial"/>
                        </a:rPr>
                        <a:t>Route: </a:t>
                      </a:r>
                      <a:r>
                        <a:rPr lang="en-US" sz="900" b="0" u="none" dirty="0">
                          <a:effectLst/>
                          <a:latin typeface=" Arial"/>
                        </a:rPr>
                        <a:t>Enter thru Key Gate (East) and stay on Sheridan Road for 3.1 miles. </a:t>
                      </a:r>
                    </a:p>
                    <a:p>
                      <a:pPr marL="171450" marR="0" lvl="0" indent="-17145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900" b="0" u="none" dirty="0">
                          <a:effectLst/>
                          <a:latin typeface=" Arial"/>
                        </a:rPr>
                        <a:t>Turn right on Wilson Street and travel west for .3 miles, until you reach the parking lot south of building 3426.</a:t>
                      </a:r>
                    </a:p>
                  </a:txBody>
                  <a:tcPr>
                    <a:lnL w="136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Tx/>
                        <a:buChar char="-"/>
                      </a:pPr>
                      <a:r>
                        <a:rPr lang="en-US" sz="9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 Arial"/>
                        </a:rPr>
                        <a:t>Rally Point: </a:t>
                      </a:r>
                      <a:r>
                        <a:rPr lang="en-US" sz="9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 Arial"/>
                        </a:rPr>
                        <a:t>Building 3426 Babcock Road 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lang="en-US" sz="9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 Arial"/>
                        </a:rPr>
                        <a:t>Parking: </a:t>
                      </a:r>
                      <a:r>
                        <a:rPr lang="en-US" sz="9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 Arial"/>
                        </a:rPr>
                        <a:t>Lot located on the South side of Building 3426 </a:t>
                      </a:r>
                    </a:p>
                    <a:p>
                      <a:pPr marL="171450" marR="0" lvl="0" indent="-1714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9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 Arial"/>
                        </a:rPr>
                        <a:t>In Process: </a:t>
                      </a:r>
                      <a:r>
                        <a:rPr lang="en-US" sz="9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 Arial"/>
                        </a:rPr>
                        <a:t>Check in at CQ Desk, drop bags in Room 101, and report to the 1</a:t>
                      </a:r>
                      <a:r>
                        <a:rPr lang="en-US" sz="900" b="0" i="0" u="none" strike="noStrike" baseline="30000" noProof="0" dirty="0">
                          <a:solidFill>
                            <a:srgbClr val="000000"/>
                          </a:solidFill>
                          <a:effectLst/>
                          <a:latin typeface=" Arial"/>
                        </a:rPr>
                        <a:t>st</a:t>
                      </a:r>
                      <a:r>
                        <a:rPr lang="en-US" sz="9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 Arial"/>
                        </a:rPr>
                        <a:t> floor classroom (RM 112) for further instruction.</a:t>
                      </a:r>
                    </a:p>
                    <a:p>
                      <a:pPr marL="0" lvl="0" indent="0">
                        <a:buFontTx/>
                        <a:buNone/>
                      </a:pPr>
                      <a:endParaRPr lang="en-US" sz="900" b="1" i="0" u="none" strike="noStrike" noProof="0" dirty="0">
                        <a:solidFill>
                          <a:srgbClr val="000000"/>
                        </a:solidFill>
                        <a:effectLst/>
                        <a:latin typeface=" Arial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US" sz="900" b="0" i="0" u="none" strike="noStrike" noProof="0" dirty="0">
                        <a:solidFill>
                          <a:srgbClr val="000000"/>
                        </a:solidFill>
                        <a:effectLst/>
                        <a:latin typeface=" Arial"/>
                      </a:endParaRPr>
                    </a:p>
                  </a:txBody>
                  <a:tcPr>
                    <a:lnL w="136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0284472"/>
                  </a:ext>
                </a:extLst>
              </a:tr>
            </a:tbl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4533FB0E-9DEF-CCBE-2E9D-07439B9A337B}"/>
              </a:ext>
            </a:extLst>
          </p:cNvPr>
          <p:cNvSpPr/>
          <p:nvPr/>
        </p:nvSpPr>
        <p:spPr>
          <a:xfrm>
            <a:off x="3722853" y="5214908"/>
            <a:ext cx="246889" cy="25383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FCA2706-CE0D-2311-0169-9A02272300FD}"/>
              </a:ext>
            </a:extLst>
          </p:cNvPr>
          <p:cNvSpPr txBox="1"/>
          <p:nvPr/>
        </p:nvSpPr>
        <p:spPr>
          <a:xfrm>
            <a:off x="3698516" y="5157162"/>
            <a:ext cx="147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25B0976-3A43-7948-4342-3B474919897A}"/>
              </a:ext>
            </a:extLst>
          </p:cNvPr>
          <p:cNvGrpSpPr/>
          <p:nvPr/>
        </p:nvGrpSpPr>
        <p:grpSpPr>
          <a:xfrm>
            <a:off x="6648429" y="5157161"/>
            <a:ext cx="246889" cy="369332"/>
            <a:chOff x="6479112" y="3948335"/>
            <a:chExt cx="246889" cy="369332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1F30D8E6-CEA3-BC9C-4397-13DCF555154B}"/>
                </a:ext>
              </a:extLst>
            </p:cNvPr>
            <p:cNvSpPr/>
            <p:nvPr/>
          </p:nvSpPr>
          <p:spPr>
            <a:xfrm>
              <a:off x="6479112" y="4006081"/>
              <a:ext cx="246889" cy="253839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0EC2549-03DA-3534-782E-712C4907A0EC}"/>
                </a:ext>
              </a:extLst>
            </p:cNvPr>
            <p:cNvSpPr txBox="1"/>
            <p:nvPr/>
          </p:nvSpPr>
          <p:spPr>
            <a:xfrm>
              <a:off x="6479113" y="3948335"/>
              <a:ext cx="1339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38" name="Star: 5 Points 37">
            <a:extLst>
              <a:ext uri="{FF2B5EF4-FFF2-40B4-BE49-F238E27FC236}">
                <a16:creationId xmlns:a16="http://schemas.microsoft.com/office/drawing/2014/main" id="{95CA8A32-A604-F8EF-607F-0A1675787497}"/>
              </a:ext>
            </a:extLst>
          </p:cNvPr>
          <p:cNvSpPr/>
          <p:nvPr/>
        </p:nvSpPr>
        <p:spPr>
          <a:xfrm>
            <a:off x="8744762" y="5246333"/>
            <a:ext cx="170822" cy="195679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0" name="Arrow: Right 49">
            <a:extLst>
              <a:ext uri="{FF2B5EF4-FFF2-40B4-BE49-F238E27FC236}">
                <a16:creationId xmlns:a16="http://schemas.microsoft.com/office/drawing/2014/main" id="{7246D73A-80D3-5BAA-044B-B17B5D630251}"/>
              </a:ext>
            </a:extLst>
          </p:cNvPr>
          <p:cNvSpPr/>
          <p:nvPr/>
        </p:nvSpPr>
        <p:spPr>
          <a:xfrm>
            <a:off x="180559" y="5636092"/>
            <a:ext cx="1344169" cy="195601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2F6FB2F5-DB37-A083-EAB6-E8EED6F1DA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45" y="635590"/>
            <a:ext cx="9134255" cy="421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594774"/>
      </p:ext>
    </p:extLst>
  </p:cSld>
  <p:clrMapOvr>
    <a:masterClrMapping/>
  </p:clrMapOvr>
</p:sld>
</file>

<file path=ppt/theme/theme1.xml><?xml version="1.0" encoding="utf-8"?>
<a:theme xmlns:a="http://schemas.openxmlformats.org/drawingml/2006/main" name="10_1idtemplate">
  <a:themeElements>
    <a:clrScheme name="1id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id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id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id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id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id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id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id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id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id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id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id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id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id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9CAEB1-7602-4594-9931-2A8AC4287E2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C7271DE-E79D-4A25-B133-50A317998A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5D5A18-EC0D-4B6B-BBE5-4E34C7F081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10287</TotalTime>
  <Words>108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10_1idtemplate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Alford, Bradley S MAJ USARMY FCOE (USA)</dc:creator>
  <cp:lastModifiedBy>Metcalf, Kenneth L (K.J.) MAJ USARMY 30TH ADA BDE (USA)</cp:lastModifiedBy>
  <cp:revision>20</cp:revision>
  <dcterms:created xsi:type="dcterms:W3CDTF">2024-08-29T16:36:02Z</dcterms:created>
  <dcterms:modified xsi:type="dcterms:W3CDTF">2025-02-24T20:27:16Z</dcterms:modified>
</cp:coreProperties>
</file>