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sarmy.sill.id-training.mbx.ft-sill-casualty@army.mil" TargetMode="External"/><Relationship Id="rId2" Type="http://schemas.openxmlformats.org/officeDocument/2006/relationships/hyperlink" Target="mailto:Santonio.denton.civ@army.mi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CAO/CNO Recertification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http://jko.jfcom.mil/</a:t>
            </a:r>
          </a:p>
        </p:txBody>
      </p:sp>
    </p:spTree>
    <p:extLst>
      <p:ext uri="{BB962C8B-B14F-4D97-AF65-F5344CB8AC3E}">
        <p14:creationId xmlns:p14="http://schemas.microsoft.com/office/powerpoint/2010/main" val="236671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6009"/>
            <a:ext cx="9800801" cy="5267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21569" y="2127738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631114"/>
            <a:ext cx="10363200" cy="55702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60985" y="4844561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9" y="268941"/>
            <a:ext cx="11403940" cy="61296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077808" y="3333750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5" y="546847"/>
            <a:ext cx="10986977" cy="59055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2377" y="2137996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" y="734098"/>
            <a:ext cx="10605247" cy="570032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074985" y="3834911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371" y="5416062"/>
            <a:ext cx="696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“SIMM” into the course number search box.  Enroll into all three </a:t>
            </a:r>
          </a:p>
          <a:p>
            <a:r>
              <a:rPr lang="en-US" dirty="0"/>
              <a:t>courses (SIMM01, SIMM02, SIMM03). You must score 80% or more in all</a:t>
            </a:r>
          </a:p>
          <a:p>
            <a:r>
              <a:rPr lang="en-US" dirty="0"/>
              <a:t>three courses to pass.</a:t>
            </a:r>
          </a:p>
        </p:txBody>
      </p:sp>
    </p:spTree>
    <p:extLst>
      <p:ext uri="{BB962C8B-B14F-4D97-AF65-F5344CB8AC3E}">
        <p14:creationId xmlns:p14="http://schemas.microsoft.com/office/powerpoint/2010/main" val="19968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377" y="1441938"/>
            <a:ext cx="6805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you have completed the three courses, email your certificates to </a:t>
            </a:r>
          </a:p>
          <a:p>
            <a:r>
              <a:rPr lang="en-US" dirty="0">
                <a:hlinkClick r:id="rId2"/>
              </a:rPr>
              <a:t>Jacob.b.gamble2.civ@army.mil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usarmy.sill.id-training.mbx.ft-sill-casualty@army.mil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8D067-698C-460F-8F59-5DF55EE4A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16639-0E36-43D0-ABBE-39BB851CB8E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DC0C54-F6F0-4CCD-8578-AE33F4024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CAO/CNO Recertification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CAO/CNO Recertification Training</dc:title>
  <dc:creator>Babbes, Jessica L CPT  63RD RSC</dc:creator>
  <cp:lastModifiedBy>Cutler, John M Mr CIV USA IMCOM</cp:lastModifiedBy>
  <cp:revision>5</cp:revision>
  <dcterms:created xsi:type="dcterms:W3CDTF">2017-03-28T22:13:10Z</dcterms:created>
  <dcterms:modified xsi:type="dcterms:W3CDTF">2023-08-03T13:19:21Z</dcterms:modified>
</cp:coreProperties>
</file>